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0" r:id="rId1"/>
  </p:sldMasterIdLst>
  <p:notesMasterIdLst>
    <p:notesMasterId r:id="rId62"/>
  </p:notesMasterIdLst>
  <p:sldIdLst>
    <p:sldId id="271" r:id="rId2"/>
    <p:sldId id="272" r:id="rId3"/>
    <p:sldId id="358" r:id="rId4"/>
    <p:sldId id="333" r:id="rId5"/>
    <p:sldId id="273" r:id="rId6"/>
    <p:sldId id="417" r:id="rId7"/>
    <p:sldId id="274" r:id="rId8"/>
    <p:sldId id="418" r:id="rId9"/>
    <p:sldId id="359" r:id="rId10"/>
    <p:sldId id="384" r:id="rId11"/>
    <p:sldId id="385" r:id="rId12"/>
    <p:sldId id="386" r:id="rId13"/>
    <p:sldId id="419" r:id="rId14"/>
    <p:sldId id="420" r:id="rId15"/>
    <p:sldId id="387" r:id="rId16"/>
    <p:sldId id="421" r:id="rId17"/>
    <p:sldId id="388" r:id="rId18"/>
    <p:sldId id="422" r:id="rId19"/>
    <p:sldId id="423" r:id="rId20"/>
    <p:sldId id="424" r:id="rId21"/>
    <p:sldId id="389" r:id="rId22"/>
    <p:sldId id="425" r:id="rId23"/>
    <p:sldId id="426" r:id="rId24"/>
    <p:sldId id="427" r:id="rId25"/>
    <p:sldId id="390" r:id="rId26"/>
    <p:sldId id="391" r:id="rId27"/>
    <p:sldId id="428" r:id="rId28"/>
    <p:sldId id="429" r:id="rId29"/>
    <p:sldId id="392" r:id="rId30"/>
    <p:sldId id="393" r:id="rId31"/>
    <p:sldId id="394" r:id="rId32"/>
    <p:sldId id="395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397" r:id="rId41"/>
    <p:sldId id="437" r:id="rId42"/>
    <p:sldId id="438" r:id="rId43"/>
    <p:sldId id="439" r:id="rId44"/>
    <p:sldId id="398" r:id="rId45"/>
    <p:sldId id="399" r:id="rId46"/>
    <p:sldId id="400" r:id="rId47"/>
    <p:sldId id="401" r:id="rId48"/>
    <p:sldId id="440" r:id="rId49"/>
    <p:sldId id="402" r:id="rId50"/>
    <p:sldId id="403" r:id="rId51"/>
    <p:sldId id="441" r:id="rId52"/>
    <p:sldId id="442" r:id="rId53"/>
    <p:sldId id="443" r:id="rId54"/>
    <p:sldId id="444" r:id="rId55"/>
    <p:sldId id="404" r:id="rId56"/>
    <p:sldId id="405" r:id="rId57"/>
    <p:sldId id="445" r:id="rId58"/>
    <p:sldId id="446" r:id="rId59"/>
    <p:sldId id="447" r:id="rId60"/>
    <p:sldId id="448" r:id="rId61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화면 목록" id="{8257DCF4-BEF6-EE47-9C97-1D259762CC00}">
          <p14:sldIdLst>
            <p14:sldId id="271"/>
            <p14:sldId id="272"/>
            <p14:sldId id="358"/>
            <p14:sldId id="333"/>
          </p14:sldIdLst>
        </p14:section>
        <p14:section name="화면 내역" id="{540616E4-3728-7A41-8223-E0A0AF368604}">
          <p14:sldIdLst>
            <p14:sldId id="273"/>
            <p14:sldId id="417"/>
          </p14:sldIdLst>
        </p14:section>
        <p14:section name="메인 대시보드" id="{77A54258-3D2C-FD4D-9237-7453422B6358}">
          <p14:sldIdLst>
            <p14:sldId id="274"/>
            <p14:sldId id="418"/>
            <p14:sldId id="359"/>
            <p14:sldId id="384"/>
            <p14:sldId id="385"/>
            <p14:sldId id="386"/>
            <p14:sldId id="419"/>
            <p14:sldId id="420"/>
            <p14:sldId id="387"/>
            <p14:sldId id="421"/>
            <p14:sldId id="388"/>
            <p14:sldId id="422"/>
            <p14:sldId id="423"/>
            <p14:sldId id="424"/>
            <p14:sldId id="389"/>
            <p14:sldId id="425"/>
            <p14:sldId id="426"/>
            <p14:sldId id="427"/>
            <p14:sldId id="390"/>
            <p14:sldId id="391"/>
            <p14:sldId id="428"/>
            <p14:sldId id="429"/>
            <p14:sldId id="392"/>
            <p14:sldId id="393"/>
            <p14:sldId id="394"/>
            <p14:sldId id="395"/>
            <p14:sldId id="430"/>
            <p14:sldId id="431"/>
            <p14:sldId id="432"/>
            <p14:sldId id="433"/>
            <p14:sldId id="434"/>
            <p14:sldId id="435"/>
            <p14:sldId id="436"/>
            <p14:sldId id="397"/>
            <p14:sldId id="437"/>
            <p14:sldId id="438"/>
            <p14:sldId id="439"/>
            <p14:sldId id="398"/>
            <p14:sldId id="399"/>
            <p14:sldId id="400"/>
            <p14:sldId id="401"/>
            <p14:sldId id="440"/>
            <p14:sldId id="402"/>
            <p14:sldId id="403"/>
            <p14:sldId id="441"/>
            <p14:sldId id="442"/>
            <p14:sldId id="443"/>
            <p14:sldId id="444"/>
            <p14:sldId id="404"/>
            <p14:sldId id="405"/>
            <p14:sldId id="445"/>
            <p14:sldId id="446"/>
            <p14:sldId id="447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6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87" d="100"/>
          <a:sy n="187" d="100"/>
        </p:scale>
        <p:origin x="64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C36EB94-CEAB-EA42-BDA3-E0B95874F723}" type="datetime1">
              <a:rPr kumimoji="1" lang="ko-Kore-KR" altLang="en-US" smtClean="0"/>
              <a:t>12/18/2023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16E1CEA-0410-B648-9C4A-8F152C2D6C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424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/>
              <a:ea typeface="Malgun Gothic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1800" t="17540" b="68500"/>
          <a:stretch>
            <a:fillRect/>
          </a:stretch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/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/>
              <a:r>
                <a:rPr lang="ko-KR" altLang="en-US" sz="2000" b="1" spc="-78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/>
                  <a:ea typeface="맑은 고딕"/>
                </a:rPr>
                <a:t>화면 목록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/>
                  <a:ea typeface="맑은 고딕"/>
                </a:rPr>
                <a:t>Ⅱ</a:t>
              </a:r>
              <a:endParaRPr lang="ko-KR" altLang="en-US" sz="2000" b="1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792417" y="2008424"/>
            <a:ext cx="44513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화면 목록</a:t>
            </a:r>
            <a:endParaRPr lang="en-US" altLang="ko-KR" sz="1600" b="1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3858577"/>
            <a:ext cx="2038350" cy="857250"/>
          </a:xfrm>
          <a:prstGeom prst="rect">
            <a:avLst/>
          </a:prstGeom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641" y="136299"/>
            <a:ext cx="1418459" cy="13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9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MECUP112000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31491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[1.2]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회원가입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 , password, email, NickName, PhoneNumber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회원가입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에저장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MECUP113000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찾기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22957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[1.3]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비밀번호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찾기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id,, Phone, Email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비밀번호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찾기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데이터를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찾기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MECUP113100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10155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[1.3.1]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비밀번호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수정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에있는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비밀번호가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수정이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410" y="2031365"/>
            <a:ext cx="6777836" cy="4209086"/>
          </a:xfrm>
          <a:prstGeom prst="rect">
            <a:avLst/>
          </a:prstGeom>
        </p:spPr>
      </p:pic>
      <p:sp>
        <p:nvSpPr>
          <p:cNvPr id="25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MECUP120000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06011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410" y="2031365"/>
            <a:ext cx="6777836" cy="4209086"/>
          </a:xfrm>
          <a:prstGeom prst="rect">
            <a:avLst/>
          </a:prstGeom>
        </p:spPr>
      </p:pic>
      <p:sp>
        <p:nvSpPr>
          <p:cNvPr id="24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5775" y="2031365"/>
            <a:ext cx="6778471" cy="4213592"/>
          </a:xfrm>
          <a:prstGeom prst="rect">
            <a:avLst/>
          </a:prstGeom>
        </p:spPr>
      </p:pic>
      <p:pic>
        <p:nvPicPr>
          <p:cNvPr id="2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6410" y="2031365"/>
            <a:ext cx="6777854" cy="4209086"/>
          </a:xfrm>
          <a:prstGeom prst="rect">
            <a:avLst/>
          </a:prstGeom>
        </p:spPr>
      </p:pic>
      <p:sp>
        <p:nvSpPr>
          <p:cNvPr id="29" name="모서리가 둥근 직사각형 576"/>
          <p:cNvSpPr/>
          <p:nvPr/>
        </p:nvSpPr>
        <p:spPr>
          <a:xfrm>
            <a:off x="485967" y="22826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0" name="모서리가 둥근 직사각형 576"/>
          <p:cNvSpPr/>
          <p:nvPr/>
        </p:nvSpPr>
        <p:spPr>
          <a:xfrm>
            <a:off x="48596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MECUP121000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주소검색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18812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410" y="2031365"/>
            <a:ext cx="6777836" cy="4209086"/>
          </a:xfrm>
          <a:prstGeom prst="rect">
            <a:avLst/>
          </a:prstGeom>
        </p:spPr>
      </p:pic>
      <p:sp>
        <p:nvSpPr>
          <p:cNvPr id="24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5775" y="2031365"/>
            <a:ext cx="6778471" cy="4213592"/>
          </a:xfrm>
          <a:prstGeom prst="rect">
            <a:avLst/>
          </a:prstGeom>
        </p:spPr>
      </p:pic>
      <p:pic>
        <p:nvPicPr>
          <p:cNvPr id="2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6410" y="2031365"/>
            <a:ext cx="6777854" cy="4209086"/>
          </a:xfrm>
          <a:prstGeom prst="rect">
            <a:avLst/>
          </a:prstGeom>
        </p:spPr>
      </p:pic>
      <p:sp>
        <p:nvSpPr>
          <p:cNvPr id="29" name="모서리가 둥근 직사각형 576"/>
          <p:cNvSpPr/>
          <p:nvPr/>
        </p:nvSpPr>
        <p:spPr>
          <a:xfrm>
            <a:off x="485967" y="22826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0" name="모서리가 둥근 직사각형 576"/>
          <p:cNvSpPr/>
          <p:nvPr/>
        </p:nvSpPr>
        <p:spPr>
          <a:xfrm>
            <a:off x="48596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1" name="모서리가 둥근 직사각형 576"/>
          <p:cNvSpPr/>
          <p:nvPr/>
        </p:nvSpPr>
        <p:spPr>
          <a:xfrm>
            <a:off x="485967" y="25683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MECUP121100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31614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410" y="2031365"/>
            <a:ext cx="6777836" cy="4209086"/>
          </a:xfrm>
          <a:prstGeom prst="rect">
            <a:avLst/>
          </a:prstGeom>
        </p:spPr>
      </p:pic>
      <p:sp>
        <p:nvSpPr>
          <p:cNvPr id="24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5775" y="2031365"/>
            <a:ext cx="6778471" cy="4213592"/>
          </a:xfrm>
          <a:prstGeom prst="rect">
            <a:avLst/>
          </a:prstGeom>
        </p:spPr>
      </p:pic>
      <p:pic>
        <p:nvPicPr>
          <p:cNvPr id="2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6410" y="2031365"/>
            <a:ext cx="6777854" cy="4209086"/>
          </a:xfrm>
          <a:prstGeom prst="rect">
            <a:avLst/>
          </a:prstGeom>
        </p:spPr>
      </p:pic>
      <p:sp>
        <p:nvSpPr>
          <p:cNvPr id="29" name="모서리가 둥근 직사각형 576"/>
          <p:cNvSpPr/>
          <p:nvPr/>
        </p:nvSpPr>
        <p:spPr>
          <a:xfrm>
            <a:off x="485967" y="22826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0" name="모서리가 둥근 직사각형 576"/>
          <p:cNvSpPr/>
          <p:nvPr/>
        </p:nvSpPr>
        <p:spPr>
          <a:xfrm>
            <a:off x="48596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4" name="모서리가 둥근 직사각형 576"/>
          <p:cNvSpPr/>
          <p:nvPr/>
        </p:nvSpPr>
        <p:spPr>
          <a:xfrm>
            <a:off x="485967" y="25683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5" name="모서리가 둥근 직사각형 576"/>
          <p:cNvSpPr/>
          <p:nvPr/>
        </p:nvSpPr>
        <p:spPr>
          <a:xfrm>
            <a:off x="486602" y="28541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MECUP121110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67885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길찾기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현재위치부터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지정한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주소까지의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상에서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보여준다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040694" y="3008487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777836" cy="4209094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2869112" y="27203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775" y="2035810"/>
            <a:ext cx="6778498" cy="4209086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146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410" y="2031365"/>
            <a:ext cx="6777836" cy="4209086"/>
          </a:xfrm>
          <a:prstGeom prst="rect">
            <a:avLst/>
          </a:prstGeom>
        </p:spPr>
      </p:pic>
      <p:sp>
        <p:nvSpPr>
          <p:cNvPr id="24" name="모서리가 둥근 직사각형 576"/>
          <p:cNvSpPr/>
          <p:nvPr/>
        </p:nvSpPr>
        <p:spPr>
          <a:xfrm>
            <a:off x="486781" y="22819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286930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5775" y="2031365"/>
            <a:ext cx="6778471" cy="4213592"/>
          </a:xfrm>
          <a:prstGeom prst="rect">
            <a:avLst/>
          </a:prstGeom>
        </p:spPr>
      </p:pic>
      <p:pic>
        <p:nvPicPr>
          <p:cNvPr id="2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6410" y="2031365"/>
            <a:ext cx="6777854" cy="4209086"/>
          </a:xfrm>
          <a:prstGeom prst="rect">
            <a:avLst/>
          </a:prstGeom>
        </p:spPr>
      </p:pic>
      <p:sp>
        <p:nvSpPr>
          <p:cNvPr id="29" name="모서리가 둥근 직사각형 576"/>
          <p:cNvSpPr/>
          <p:nvPr/>
        </p:nvSpPr>
        <p:spPr>
          <a:xfrm>
            <a:off x="485967" y="22826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0" name="모서리가 둥근 직사각형 576"/>
          <p:cNvSpPr/>
          <p:nvPr/>
        </p:nvSpPr>
        <p:spPr>
          <a:xfrm>
            <a:off x="48596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485775" y="2567940"/>
            <a:ext cx="1156970" cy="456565"/>
            <a:chOff x="485775" y="2567940"/>
            <a:chExt cx="1156970" cy="456565"/>
          </a:xfrm>
        </p:grpSpPr>
        <p:sp>
          <p:nvSpPr>
            <p:cNvPr id="32" name="모서리가 둥근 직사각형 576"/>
            <p:cNvSpPr/>
            <p:nvPr/>
          </p:nvSpPr>
          <p:spPr>
            <a:xfrm>
              <a:off x="485967" y="2568354"/>
              <a:ext cx="280253" cy="152317"/>
            </a:xfrm>
            <a:prstGeom prst="roundRect">
              <a:avLst>
                <a:gd name="adj" fmla="val 16667"/>
              </a:avLst>
            </a:prstGeom>
            <a:solidFill>
              <a:srgbClr val="CD1B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/>
                  <a:ea typeface="맑은 고딕"/>
                </a:rPr>
                <a:t>2.1</a:t>
              </a:r>
              <a:endParaRPr lang="ko-KR" altLang="en-US" sz="700" dirty="0">
                <a:latin typeface="맑은 고딕"/>
                <a:ea typeface="맑은 고딕"/>
              </a:endParaRPr>
            </a:p>
          </p:txBody>
        </p:sp>
        <p:sp>
          <p:nvSpPr>
            <p:cNvPr id="33" name="모서리가 둥근 직사각형 576"/>
            <p:cNvSpPr/>
            <p:nvPr/>
          </p:nvSpPr>
          <p:spPr>
            <a:xfrm>
              <a:off x="486602" y="2854104"/>
              <a:ext cx="280253" cy="152317"/>
            </a:xfrm>
            <a:prstGeom prst="roundRect">
              <a:avLst>
                <a:gd name="adj" fmla="val 16667"/>
              </a:avLst>
            </a:prstGeom>
            <a:solidFill>
              <a:srgbClr val="CD1B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/>
                  <a:ea typeface="맑은 고딕"/>
                </a:rPr>
                <a:t>2.1.1</a:t>
              </a:r>
              <a:endParaRPr lang="ko-KR" altLang="en-US" sz="700" dirty="0">
                <a:latin typeface="맑은 고딕"/>
                <a:ea typeface="맑은 고딕"/>
              </a:endParaRPr>
            </a:p>
          </p:txBody>
        </p:sp>
        <p:sp>
          <p:nvSpPr>
            <p:cNvPr id="34" name="모서리가 둥근 직사각형 576"/>
            <p:cNvSpPr/>
            <p:nvPr/>
          </p:nvSpPr>
          <p:spPr>
            <a:xfrm>
              <a:off x="1362902" y="2872519"/>
              <a:ext cx="280253" cy="152317"/>
            </a:xfrm>
            <a:prstGeom prst="roundRect">
              <a:avLst>
                <a:gd name="adj" fmla="val 16667"/>
              </a:avLst>
            </a:prstGeom>
            <a:solidFill>
              <a:srgbClr val="CD1B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/>
                  <a:ea typeface="맑은 고딕"/>
                </a:rPr>
                <a:t>2.1.1.1</a:t>
              </a:r>
              <a:endParaRPr lang="ko-KR" altLang="en-US" sz="700" dirty="0">
                <a:latin typeface="맑은 고딕"/>
                <a:ea typeface="맑은 고딕"/>
              </a:endParaRPr>
            </a:p>
          </p:txBody>
        </p:sp>
      </p:grpSp>
      <p:pic>
        <p:nvPicPr>
          <p:cNvPr id="36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050900" y="6477000"/>
            <a:ext cx="144561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사이드보드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73884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000" y="2031365"/>
            <a:ext cx="6676184" cy="4209094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602" y="20325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MECUP210000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내정보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73884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MECUP211000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회원정보수정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97840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회원정보수정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email, PhoneNumber, NickName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/>
          <p:cNvGraphicFramePr>
            <a:graphicFrameLocks noGrp="1"/>
          </p:cNvGraphicFramePr>
          <p:nvPr/>
        </p:nvGraphicFramePr>
        <p:xfrm>
          <a:off x="406400" y="1070321"/>
          <a:ext cx="9090657" cy="5283245"/>
        </p:xfrm>
        <a:graphic>
          <a:graphicData uri="http://schemas.openxmlformats.org/drawingml/2006/table">
            <a:tbl>
              <a:tblPr firstRow="1" bandRow="1"/>
              <a:tblGrid>
                <a:gridCol w="427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71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27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1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 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MECUP000000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대시보드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비회원 사이드보드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MECUP100000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사이드보드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MECUP110000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로그인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MECUP111000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회원가입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MECUP112000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비밀번호 찾기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MECUP113000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비밀번호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MECUP113100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MECUP120000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주소검색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MECUP121000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주소선택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MECUP121100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길찾기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MECUP121110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 사이드보드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MECUP200000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사이드보드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내정보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MECUP210000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회원정보수정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MECUP211000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정보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수정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제출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MECUP211100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정보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수정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버튼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회원탈퇴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MECUP211200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회원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탈퇴</a:t>
                      </a:r>
                      <a:r>
                        <a:rPr lang="en-US" altLang="ko-KR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rgbClr val="000000"/>
                          </a:solidFill>
                          <a:latin typeface="맑은고딕"/>
                          <a:ea typeface="맑은고딕"/>
                          <a:cs typeface="맑은고딕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MECUP220000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주소검색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MECUP221000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주소선택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>
                          <a:latin typeface="맑은고딕"/>
                          <a:ea typeface="맑은고딕"/>
                          <a:cs typeface="맑은고딕"/>
                        </a:rPr>
                        <a:t>　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맑은고딕"/>
                          <a:ea typeface="맑은고딕"/>
                          <a:cs typeface="맑은고딕"/>
                        </a:rPr>
                        <a:t>MECUP221100</a:t>
                      </a:r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>
                        <a:latin typeface="맑은고딕"/>
                        <a:ea typeface="맑은고딕"/>
                        <a:cs typeface="맑은고딕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길찾기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맑은고딕"/>
                          <a:ea typeface="맑은고딕"/>
                          <a:cs typeface="맑은고딕"/>
                        </a:rPr>
                        <a:t>MECUP221110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7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MECUP211100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제출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23444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회원정보수정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email, PhoneNumber, NickName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제출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데이터가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수정이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MECUP211200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회원탈퇴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49047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회원정보수정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email, PhoneNumber, NickName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제출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데이터가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수정이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[1.1.2]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회원탈퇴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DB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데이터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삭제가된다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MECUP220000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93696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2000"/>
            <a:ext cx="6684438" cy="4208450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602" y="20152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602" y="23467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MECUP221000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주소검색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06498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2000"/>
            <a:ext cx="6684438" cy="4208450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602" y="20152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602" y="23467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064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MECUP221100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주소선택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19299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2000"/>
            <a:ext cx="6684438" cy="4208450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602" y="20152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602" y="23467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064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7872" y="28922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MECUP221110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55570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[2.1.1.1]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길찾기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현재위치부터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지정한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주소까지의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상에서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보여준다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2000"/>
            <a:ext cx="6684438" cy="4208450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6602" y="20152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6602" y="23467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487237" y="26064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6" name="모서리가 둥근 직사각형 576"/>
          <p:cNvSpPr/>
          <p:nvPr/>
        </p:nvSpPr>
        <p:spPr>
          <a:xfrm>
            <a:off x="487872" y="28922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7" name="모서리가 둥근 직사각형 576"/>
          <p:cNvSpPr/>
          <p:nvPr/>
        </p:nvSpPr>
        <p:spPr>
          <a:xfrm>
            <a:off x="1364172" y="27588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MECUP230000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15155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MECUP231000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신청확인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51913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[3.1]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신청확인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charge apply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테이블에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삽입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user, admin, cm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게시판에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표시된다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신고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신청현황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46122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user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게시판으로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이동된다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000" y="2031365"/>
            <a:ext cx="6676184" cy="4209094"/>
          </a:xfrm>
          <a:prstGeom prst="rect">
            <a:avLst/>
          </a:prstGeom>
        </p:spPr>
      </p:pic>
      <p:sp>
        <p:nvSpPr>
          <p:cNvPr id="14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602" y="29684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신고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신청현황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신고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신청현황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73884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6602" y="3000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4" name="모서리가 둥근 직사각형 576"/>
          <p:cNvSpPr/>
          <p:nvPr/>
        </p:nvSpPr>
        <p:spPr>
          <a:xfrm>
            <a:off x="487237" y="594274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45" y="2003425"/>
            <a:ext cx="6676112" cy="4237026"/>
          </a:xfrm>
          <a:prstGeom prst="rect">
            <a:avLst/>
          </a:prstGeom>
        </p:spPr>
      </p:pic>
      <p:sp>
        <p:nvSpPr>
          <p:cNvPr id="34" name="모서리가 둥근 직사각형 576"/>
          <p:cNvSpPr/>
          <p:nvPr/>
        </p:nvSpPr>
        <p:spPr>
          <a:xfrm>
            <a:off x="1250515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3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화면 목록</a:t>
            </a:r>
          </a:p>
        </p:txBody>
      </p:sp>
      <p:sp>
        <p:nvSpPr>
          <p:cNvPr id="4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/>
          <p:cNvGraphicFramePr>
            <a:graphicFrameLocks noGrp="1"/>
          </p:cNvGraphicFramePr>
          <p:nvPr/>
        </p:nvGraphicFramePr>
        <p:xfrm>
          <a:off x="403860" y="1011901"/>
          <a:ext cx="9296013" cy="5322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4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1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25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13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7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1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 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방문충전신청</a:t>
                      </a:r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MECUP230000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신청확인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MECUP231000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신고/방문충전 신청현황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MECUP240000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신청현황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방문충전신청내역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MECUP241000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신청내역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 신고 내역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MECUP242000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신고내역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포인트 내역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MECUP243000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지급현황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로그아웃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MECUP244000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logo(main)</a:t>
                      </a:r>
                      <a:endParaRPr lang="ko-KR" altLang="en-US" sz="10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MECUP000000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MECUP250000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MECUP300000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marker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MECUP310000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customoverlay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MECUP311000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custom overlay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1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MECUP311100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1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고장신고팝업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MECUP311110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MECUP311200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현재위치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위치까지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maptype 버튼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MECUP320000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스카이뷰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mapzoombar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MECUP330000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지도화면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위치 버튼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MECUP340000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현재위치로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0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MECAD000000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(admin)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7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방문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충전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신청내역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신고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신청현황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36245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[4.1]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본인의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id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했을경우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lat, lng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게시판에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6602" y="3000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4" name="모서리가 둥근 직사각형 576"/>
          <p:cNvSpPr/>
          <p:nvPr/>
        </p:nvSpPr>
        <p:spPr>
          <a:xfrm>
            <a:off x="487237" y="594274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45" y="2003425"/>
            <a:ext cx="6676112" cy="4237026"/>
          </a:xfrm>
          <a:prstGeom prst="rect">
            <a:avLst/>
          </a:prstGeom>
        </p:spPr>
      </p:pic>
      <p:sp>
        <p:nvSpPr>
          <p:cNvPr id="27" name="모서리가 둥근 직사각형 576"/>
          <p:cNvSpPr/>
          <p:nvPr/>
        </p:nvSpPr>
        <p:spPr>
          <a:xfrm>
            <a:off x="486602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3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07581" y="2246321"/>
            <a:ext cx="5616414" cy="652167"/>
          </a:xfrm>
          <a:prstGeom prst="rect">
            <a:avLst/>
          </a:prstGeom>
        </p:spPr>
      </p:pic>
      <p:sp>
        <p:nvSpPr>
          <p:cNvPr id="35" name="모서리가 둥근 직사각형 576"/>
          <p:cNvSpPr/>
          <p:nvPr/>
        </p:nvSpPr>
        <p:spPr>
          <a:xfrm>
            <a:off x="1250515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MECUP242000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고장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신고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신고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신청현황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57581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[4.1]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[4.2]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모는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user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들의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고장신고내역인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Stchid,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게시판에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6602" y="3000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4" name="모서리가 둥근 직사각형 576"/>
          <p:cNvSpPr/>
          <p:nvPr/>
        </p:nvSpPr>
        <p:spPr>
          <a:xfrm>
            <a:off x="487237" y="594274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45" y="2003425"/>
            <a:ext cx="6676112" cy="4237026"/>
          </a:xfrm>
          <a:prstGeom prst="rect">
            <a:avLst/>
          </a:prstGeom>
        </p:spPr>
      </p:pic>
      <p:sp>
        <p:nvSpPr>
          <p:cNvPr id="27" name="모서리가 둥근 직사각형 576"/>
          <p:cNvSpPr/>
          <p:nvPr/>
        </p:nvSpPr>
        <p:spPr>
          <a:xfrm>
            <a:off x="486602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8" name="모서리가 둥근 직사각형 576"/>
          <p:cNvSpPr/>
          <p:nvPr/>
        </p:nvSpPr>
        <p:spPr>
          <a:xfrm>
            <a:off x="487237" y="238928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3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35405" y="2184872"/>
            <a:ext cx="5653701" cy="3511649"/>
          </a:xfrm>
          <a:prstGeom prst="rect">
            <a:avLst/>
          </a:prstGeom>
        </p:spPr>
      </p:pic>
      <p:sp>
        <p:nvSpPr>
          <p:cNvPr id="35" name="모서리가 둥근 직사각형 576"/>
          <p:cNvSpPr/>
          <p:nvPr/>
        </p:nvSpPr>
        <p:spPr>
          <a:xfrm>
            <a:off x="1250515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MECUP243000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신고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신청현황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74650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[4.1]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[4.2]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[4.3]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본인의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지급내역인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 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point,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날짜가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게시판에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6602" y="3000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4" name="모서리가 둥근 직사각형 576"/>
          <p:cNvSpPr/>
          <p:nvPr/>
        </p:nvSpPr>
        <p:spPr>
          <a:xfrm>
            <a:off x="487237" y="594274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45" y="2003425"/>
            <a:ext cx="6676112" cy="4237026"/>
          </a:xfrm>
          <a:prstGeom prst="rect">
            <a:avLst/>
          </a:prstGeom>
        </p:spPr>
      </p:pic>
      <p:sp>
        <p:nvSpPr>
          <p:cNvPr id="27" name="모서리가 둥근 직사각형 576"/>
          <p:cNvSpPr/>
          <p:nvPr/>
        </p:nvSpPr>
        <p:spPr>
          <a:xfrm>
            <a:off x="486602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8" name="모서리가 둥근 직사각형 576"/>
          <p:cNvSpPr/>
          <p:nvPr/>
        </p:nvSpPr>
        <p:spPr>
          <a:xfrm>
            <a:off x="487237" y="238928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9" name="모서리가 둥근 직사각형 576"/>
          <p:cNvSpPr/>
          <p:nvPr/>
        </p:nvSpPr>
        <p:spPr>
          <a:xfrm>
            <a:off x="486602" y="2746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3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0471" y="2184400"/>
            <a:ext cx="5650061" cy="1990761"/>
          </a:xfrm>
          <a:prstGeom prst="rect">
            <a:avLst/>
          </a:prstGeom>
        </p:spPr>
      </p:pic>
      <p:sp>
        <p:nvSpPr>
          <p:cNvPr id="35" name="모서리가 둥근 직사각형 576"/>
          <p:cNvSpPr/>
          <p:nvPr/>
        </p:nvSpPr>
        <p:spPr>
          <a:xfrm>
            <a:off x="1250515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MECUP244000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신고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신청현황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239268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[4.1]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[4.2]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[4.3]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[4.4]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메인보드로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이동한다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DOWN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창으로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돌아간다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17" y="2031770"/>
            <a:ext cx="6676679" cy="4208689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602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7237" y="2678306"/>
            <a:ext cx="280253" cy="15210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602" y="3008330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7237" y="33246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602" y="59433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872258" y="23893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163713" y="4394796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3163973" y="465788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045" y="2031365"/>
            <a:ext cx="6676862" cy="4209128"/>
          </a:xfrm>
          <a:prstGeom prst="rect">
            <a:avLst/>
          </a:prstGeom>
        </p:spPr>
      </p:pic>
      <p:sp>
        <p:nvSpPr>
          <p:cNvPr id="20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1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2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3" name="모서리가 둥근 직사각형 576"/>
          <p:cNvSpPr/>
          <p:nvPr/>
        </p:nvSpPr>
        <p:spPr>
          <a:xfrm>
            <a:off x="486602" y="3000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4" name="모서리가 둥근 직사각형 576"/>
          <p:cNvSpPr/>
          <p:nvPr/>
        </p:nvSpPr>
        <p:spPr>
          <a:xfrm>
            <a:off x="487237" y="594274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88321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2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045" y="2003425"/>
            <a:ext cx="6676112" cy="4237026"/>
          </a:xfrm>
          <a:prstGeom prst="rect">
            <a:avLst/>
          </a:prstGeom>
        </p:spPr>
      </p:pic>
      <p:sp>
        <p:nvSpPr>
          <p:cNvPr id="27" name="모서리가 둥근 직사각형 576"/>
          <p:cNvSpPr/>
          <p:nvPr/>
        </p:nvSpPr>
        <p:spPr>
          <a:xfrm>
            <a:off x="6409413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0" name="모서리가 둥근 직사각형 576"/>
          <p:cNvSpPr/>
          <p:nvPr/>
        </p:nvSpPr>
        <p:spPr>
          <a:xfrm>
            <a:off x="486602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1" name="모서리가 둥근 직사각형 576"/>
          <p:cNvSpPr/>
          <p:nvPr/>
        </p:nvSpPr>
        <p:spPr>
          <a:xfrm>
            <a:off x="487237" y="238928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2" name="모서리가 둥근 직사각형 576"/>
          <p:cNvSpPr/>
          <p:nvPr/>
        </p:nvSpPr>
        <p:spPr>
          <a:xfrm>
            <a:off x="486602" y="274615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3" name="모서리가 둥근 직사각형 576"/>
          <p:cNvSpPr/>
          <p:nvPr/>
        </p:nvSpPr>
        <p:spPr>
          <a:xfrm>
            <a:off x="1250515" y="200383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34" name="모서리가 둥근 직사각형 576"/>
          <p:cNvSpPr/>
          <p:nvPr/>
        </p:nvSpPr>
        <p:spPr>
          <a:xfrm>
            <a:off x="597957" y="5293548"/>
            <a:ext cx="545244" cy="154399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DOWN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MECUP250000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53132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내정보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신청현황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5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000" y="2031365"/>
            <a:ext cx="6676184" cy="4209094"/>
          </a:xfrm>
          <a:prstGeom prst="rect">
            <a:avLst/>
          </a:prstGeom>
        </p:spPr>
      </p:pic>
      <p:sp>
        <p:nvSpPr>
          <p:cNvPr id="14" name="모서리가 둥근 직사각형 576"/>
          <p:cNvSpPr/>
          <p:nvPr/>
        </p:nvSpPr>
        <p:spPr>
          <a:xfrm>
            <a:off x="48723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7237" y="23549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487237" y="267757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602" y="29684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486602" y="584749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5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80894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000" y="2031365"/>
            <a:ext cx="6676184" cy="4209094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86602" y="2032511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6409247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10" y="2031365"/>
            <a:ext cx="6676861" cy="4209118"/>
          </a:xfrm>
          <a:prstGeom prst="rect">
            <a:avLst/>
          </a:prstGeom>
        </p:spPr>
      </p:pic>
      <p:grpSp>
        <p:nvGrpSpPr>
          <p:cNvPr id="17" name="group"/>
          <p:cNvGrpSpPr/>
          <p:nvPr/>
        </p:nvGrpSpPr>
        <p:grpSpPr>
          <a:xfrm>
            <a:off x="486410" y="2032000"/>
            <a:ext cx="6202680" cy="152400"/>
            <a:chOff x="597535" y="1121410"/>
            <a:chExt cx="6202680" cy="152400"/>
          </a:xfrm>
        </p:grpSpPr>
        <p:sp>
          <p:nvSpPr>
            <p:cNvPr id="18" name="모서리가 둥근 직사각형 576"/>
            <p:cNvSpPr/>
            <p:nvPr/>
          </p:nvSpPr>
          <p:spPr>
            <a:xfrm>
              <a:off x="597727" y="1121921"/>
              <a:ext cx="280253" cy="152317"/>
            </a:xfrm>
            <a:prstGeom prst="roundRect">
              <a:avLst>
                <a:gd name="adj" fmla="val 16667"/>
              </a:avLst>
            </a:prstGeom>
            <a:solidFill>
              <a:srgbClr val="CD1B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/>
                  <a:ea typeface="맑은 고딕"/>
                </a:rPr>
                <a:t>2</a:t>
              </a:r>
              <a:endParaRPr lang="ko-KR" altLang="en-US" sz="700" dirty="0">
                <a:latin typeface="맑은 고딕"/>
                <a:ea typeface="맑은 고딕"/>
              </a:endParaRPr>
            </a:p>
          </p:txBody>
        </p:sp>
        <p:sp>
          <p:nvSpPr>
            <p:cNvPr id="19" name="모서리가 둥근 직사각형 576"/>
            <p:cNvSpPr/>
            <p:nvPr/>
          </p:nvSpPr>
          <p:spPr>
            <a:xfrm>
              <a:off x="6520372" y="1121824"/>
              <a:ext cx="280253" cy="152317"/>
            </a:xfrm>
            <a:prstGeom prst="roundRect">
              <a:avLst>
                <a:gd name="adj" fmla="val 16667"/>
              </a:avLst>
            </a:prstGeom>
            <a:solidFill>
              <a:srgbClr val="CD1B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latin typeface="맑은 고딕"/>
                  <a:ea typeface="맑은 고딕"/>
                </a:rPr>
                <a:t>3</a:t>
              </a:r>
              <a:endParaRPr lang="ko-KR" altLang="en-US" sz="700" dirty="0"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MECUP310000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marker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86199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custom overlay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38" y="2031365"/>
            <a:ext cx="6676690" cy="4209201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638969" y="379947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MECUP311000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customoverlay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113936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위치표시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customoverlay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상세위치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기기번호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출력전압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(kv)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표시된다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069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459028" y="404839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04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6609065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202" y="2031465"/>
            <a:ext cx="6677703" cy="4209225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375521" y="512866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574622" y="250429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MECUP311100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고장신고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152340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위치표시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customoverlay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상세위치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기기번호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출력전압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(kv)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표시된다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저장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069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459028" y="404839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04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6609065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202" y="2031465"/>
            <a:ext cx="6677703" cy="4209225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375521" y="512866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574622" y="250429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5008167" y="312977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MECUP311110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고장신고팝업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214215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위치표시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customoverlay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상세위치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기기번호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출력전압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(kv)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표시된다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저장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팝업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팝업창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생성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접수되었습니다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신고일때는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입니다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..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069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459028" y="404839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04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6609065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202" y="2031465"/>
            <a:ext cx="6677703" cy="4209225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375521" y="512866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574622" y="250429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5008167" y="312977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9" name="모서리가 둥근 직사각형 576"/>
          <p:cNvSpPr/>
          <p:nvPr/>
        </p:nvSpPr>
        <p:spPr>
          <a:xfrm>
            <a:off x="2163602" y="3739725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팝업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팝업 목록</a:t>
            </a:r>
          </a:p>
        </p:txBody>
      </p:sp>
      <p:graphicFrame>
        <p:nvGraphicFramePr>
          <p:cNvPr id="62" name="Group 153"/>
          <p:cNvGraphicFramePr>
            <a:graphicFrameLocks noGrp="1"/>
          </p:cNvGraphicFramePr>
          <p:nvPr/>
        </p:nvGraphicFramePr>
        <p:xfrm>
          <a:off x="415925" y="896966"/>
          <a:ext cx="9093201" cy="5539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1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986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55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1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 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MECAD100000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방문충전신청내역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MECAD110000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신청내역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MECAD120000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MECAD130000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MECAD140000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충전차량관리자서비스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MECCM000000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충전차량관리자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(CM)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MECCM100000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방문충전신청내역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MECCM110000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방문충전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신청내역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취소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MECCM111000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취소기능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MECCM112000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MECCM113000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MECCM120000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충전기관리자서비스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MECRM000000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(RM)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MECRM100000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MECRM110000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고장신고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취소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effectLst/>
                          <a:latin typeface="+mn-ea"/>
                          <a:ea typeface="+mn-ea"/>
                        </a:rPr>
                        <a:t>MECRM111000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취소기능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접수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MECRM112000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접수기능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MECRM113000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effectLst/>
                          <a:latin typeface="+mn-ea"/>
                          <a:ea typeface="+mn-ea"/>
                        </a:rPr>
                        <a:t>MECRM120000</a:t>
                      </a:r>
                      <a:endParaRPr lang="en-US" sz="105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35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MECUP311200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길찾기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263288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위치표시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customoverlay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상세위치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기기번호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출력전압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(kv)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표시된다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내역이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DB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저장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팝업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팝업창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생성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접수되었습니다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신고일때는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입니다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..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[1.1.2]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길찾기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길찾기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사이드바의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검색란의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주소가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기입된다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069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459028" y="404839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04" y="203163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6609065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202" y="2031465"/>
            <a:ext cx="6677703" cy="4209225"/>
          </a:xfrm>
          <a:prstGeom prst="rect">
            <a:avLst/>
          </a:prstGeom>
        </p:spPr>
      </p:pic>
      <p:sp>
        <p:nvSpPr>
          <p:cNvPr id="16" name="모서리가 둥근 직사각형 576"/>
          <p:cNvSpPr/>
          <p:nvPr/>
        </p:nvSpPr>
        <p:spPr>
          <a:xfrm>
            <a:off x="4375521" y="512866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574622" y="2504298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5008167" y="312977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9" name="모서리가 둥근 직사각형 576"/>
          <p:cNvSpPr/>
          <p:nvPr/>
        </p:nvSpPr>
        <p:spPr>
          <a:xfrm>
            <a:off x="4459527" y="422451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0" name="모서리가 둥근 직사각형 576"/>
          <p:cNvSpPr/>
          <p:nvPr/>
        </p:nvSpPr>
        <p:spPr>
          <a:xfrm>
            <a:off x="2163602" y="3739725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1.1.1.1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MECUP320000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maptype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118812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custom overlay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maptype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스카이뷰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38" y="2031365"/>
            <a:ext cx="6676690" cy="4209201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638969" y="379947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MECUP330000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map zoom bar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162094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custom overlay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maptype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스카이뷰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 zoom bar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스크롤바에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따라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줌아웃을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설정할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38" y="2031365"/>
            <a:ext cx="6676690" cy="4209201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638969" y="379947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6856080" y="25652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MECUP340000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현재위치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맵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205376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marker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custom overlay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maptype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스카이뷰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타입을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선택할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map zoom bar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스크롤바에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따라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/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줌아웃을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설정할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현재위치버튼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지도상에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다른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현재위치버튼을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눌러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현재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위치로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이동할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수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있다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38" y="2031365"/>
            <a:ext cx="6676690" cy="4209201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638969" y="3799477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6608430" y="20318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6856080" y="25652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6856080" y="3136758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MECAD100000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admin(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10" y="1879600"/>
            <a:ext cx="6676040" cy="4064635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2.</a:t>
            </a:r>
            <a:r>
              <a:rPr lang="ko-KR" altLang="en-US" dirty="0"/>
              <a:t> 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113021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ADMIN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6409237" y="187959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6781" y="272011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486146" y="237594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MECAD110000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방문충전신청내역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admin(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 방문충전신청내역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sz="1600" dirty="0"/>
              <a:t>관리자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</a:t>
            </a:r>
          </a:p>
          <a:p>
            <a:pPr lvl="0"/>
            <a:endParaRPr lang="ko-KR" altLang="en-US" dirty="0"/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2.</a:t>
            </a:r>
            <a:r>
              <a:rPr lang="ko-KR" altLang="en-US" sz="1100" dirty="0"/>
              <a:t> 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092495" y="2022620"/>
          <a:ext cx="2157532" cy="716280"/>
        </p:xfrm>
        <a:graphic>
          <a:graphicData uri="http://schemas.openxmlformats.org/drawingml/2006/table">
            <a:tbl>
              <a:tblPr firstRow="1" bandRow="1"/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ADMIN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방문충전신청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lng(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경도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925" y="1756409"/>
            <a:ext cx="6676390" cy="4166871"/>
          </a:xfrm>
          <a:prstGeom prst="rect">
            <a:avLst/>
          </a:prstGeom>
        </p:spPr>
      </p:pic>
      <p:sp>
        <p:nvSpPr>
          <p:cNvPr id="13" name="모서리가 둥근 직사각형 576"/>
          <p:cNvSpPr/>
          <p:nvPr/>
        </p:nvSpPr>
        <p:spPr>
          <a:xfrm>
            <a:off x="390896" y="193652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MECAD120000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고장신고내역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admin(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 고장신고내역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sz="1600" dirty="0"/>
              <a:t>관리자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</a:t>
            </a:r>
          </a:p>
          <a:p>
            <a:pPr lvl="0"/>
            <a:endParaRPr lang="ko-KR" altLang="en-US" dirty="0"/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2.</a:t>
            </a:r>
            <a:r>
              <a:rPr lang="ko-KR" altLang="en-US" sz="1100" dirty="0"/>
              <a:t> 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092495" y="2022620"/>
          <a:ext cx="2157532" cy="1127760"/>
        </p:xfrm>
        <a:graphic>
          <a:graphicData uri="http://schemas.openxmlformats.org/drawingml/2006/table">
            <a:tbl>
              <a:tblPr firstRow="1" bandRow="1"/>
              <a:tblGrid>
                <a:gridCol w="37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ADMIN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고장신고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정보내역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lng(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경도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, Stch_Id(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일련번호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925" y="1830705"/>
            <a:ext cx="6575426" cy="4226559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390896" y="228069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390896" y="193652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MECAD130000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포인트내역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admin(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 포인트내역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sz="1600" dirty="0"/>
              <a:t>관리자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</a:t>
            </a:r>
          </a:p>
          <a:p>
            <a:pPr lvl="0"/>
            <a:endParaRPr lang="ko-KR" altLang="en-US" dirty="0"/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2.</a:t>
            </a:r>
            <a:r>
              <a:rPr lang="ko-KR" altLang="en-US" sz="1100" dirty="0"/>
              <a:t> 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092495" y="2022620"/>
          <a:ext cx="2157532" cy="1432560"/>
        </p:xfrm>
        <a:graphic>
          <a:graphicData uri="http://schemas.openxmlformats.org/drawingml/2006/table">
            <a:tbl>
              <a:tblPr firstRow="1" bandRow="1"/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ADMIN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정보내역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lng(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경도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, Stch_Id(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일련번호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날짜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925" y="1851025"/>
            <a:ext cx="6676391" cy="4035424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391531" y="26248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390896" y="228069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390896" y="193652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MECAD140000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admin게시판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포인트내역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admin(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로그아웃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sz="1600" dirty="0"/>
              <a:t>관리자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</a:t>
            </a:r>
          </a:p>
          <a:p>
            <a:pPr lvl="0"/>
            <a:endParaRPr lang="ko-KR" altLang="en-US" dirty="0"/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2.</a:t>
            </a:r>
            <a:r>
              <a:rPr lang="ko-KR" altLang="en-US" sz="1100" dirty="0"/>
              <a:t> 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092495" y="2022620"/>
          <a:ext cx="2157532" cy="1630680"/>
        </p:xfrm>
        <a:graphic>
          <a:graphicData uri="http://schemas.openxmlformats.org/drawingml/2006/table">
            <a:tbl>
              <a:tblPr firstRow="1" bandRow="1"/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ADMIN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정보내역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위도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lng(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경도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, Stch_Id(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일련번호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),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번호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포인트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날짜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925" y="1851025"/>
            <a:ext cx="6676391" cy="4035424"/>
          </a:xfrm>
          <a:prstGeom prst="rect">
            <a:avLst/>
          </a:prstGeom>
        </p:spPr>
      </p:pic>
      <p:sp>
        <p:nvSpPr>
          <p:cNvPr id="10" name="모서리가 둥근 직사각형 576"/>
          <p:cNvSpPr/>
          <p:nvPr/>
        </p:nvSpPr>
        <p:spPr>
          <a:xfrm>
            <a:off x="6297031" y="18628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4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391531" y="262486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390896" y="228069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390896" y="193652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5" y="1878965"/>
            <a:ext cx="6746240" cy="4074159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51938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내역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ore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792417" y="2008424"/>
            <a:ext cx="445135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메인 대시보드</a:t>
            </a:r>
            <a:endParaRPr lang="en-US" altLang="ko-KR" sz="1600" b="1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관리자 서비스</a:t>
            </a:r>
            <a:endParaRPr lang="en-US" altLang="ko-KR" sz="1600" b="1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충전차량</a:t>
            </a:r>
            <a:r>
              <a:rPr lang="en-US" altLang="ko-KR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관리자</a:t>
            </a:r>
            <a:r>
              <a:rPr lang="en-US" altLang="ko-KR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서비스</a:t>
            </a:r>
            <a:endParaRPr lang="en-US" altLang="ko-KR" sz="1600" b="1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충전기</a:t>
            </a:r>
            <a:r>
              <a:rPr lang="en-US" altLang="ko-KR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관리자</a:t>
            </a:r>
            <a:r>
              <a:rPr lang="en-US" altLang="ko-KR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rPr>
              <a:t>서비스</a:t>
            </a:r>
            <a:endParaRPr lang="en-US" altLang="ko-KR" sz="1600" b="1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641" y="136299"/>
            <a:ext cx="1418459" cy="1391587"/>
          </a:xfrm>
          <a:prstGeom prst="rect">
            <a:avLst/>
          </a:prstGeom>
        </p:spPr>
      </p:pic>
      <p:pic>
        <p:nvPicPr>
          <p:cNvPr id="2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3858577"/>
            <a:ext cx="20383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4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방문충전신청내역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162345" y="2032145"/>
          <a:ext cx="2157532" cy="1327108"/>
        </p:xfrm>
        <a:graphic>
          <a:graphicData uri="http://schemas.openxmlformats.org/drawingml/2006/table">
            <a:tbl>
              <a:tblPr firstRow="1" bandRow="1"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lat, lng,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9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10" y="1849120"/>
            <a:ext cx="6675755" cy="4207577"/>
          </a:xfrm>
          <a:prstGeom prst="rect">
            <a:avLst/>
          </a:prstGeom>
        </p:spPr>
      </p:pic>
      <p:sp>
        <p:nvSpPr>
          <p:cNvPr id="13" name="모서리가 둥근 직사각형 576"/>
          <p:cNvSpPr/>
          <p:nvPr/>
        </p:nvSpPr>
        <p:spPr>
          <a:xfrm>
            <a:off x="6207942" y="249872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580109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5" name="모서리가 둥근 직사각형 576"/>
          <p:cNvSpPr/>
          <p:nvPr/>
        </p:nvSpPr>
        <p:spPr>
          <a:xfrm>
            <a:off x="6614977" y="249872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0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MECCM111000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방문충전신청내역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162345" y="2032145"/>
          <a:ext cx="2157532" cy="930868"/>
        </p:xfrm>
        <a:graphic>
          <a:graphicData uri="http://schemas.openxmlformats.org/drawingml/2006/table">
            <a:tbl>
              <a:tblPr firstRow="1" bandRow="1"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lat, lng,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9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10" y="1849120"/>
            <a:ext cx="6675755" cy="4207577"/>
          </a:xfrm>
          <a:prstGeom prst="rect">
            <a:avLst/>
          </a:prstGeom>
        </p:spPr>
      </p:pic>
      <p:sp>
        <p:nvSpPr>
          <p:cNvPr id="13" name="모서리가 둥근 직사각형 576"/>
          <p:cNvSpPr/>
          <p:nvPr/>
        </p:nvSpPr>
        <p:spPr>
          <a:xfrm>
            <a:off x="580109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MECCM112000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방문충전신청내역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162345" y="2032145"/>
          <a:ext cx="2157532" cy="1128988"/>
        </p:xfrm>
        <a:graphic>
          <a:graphicData uri="http://schemas.openxmlformats.org/drawingml/2006/table">
            <a:tbl>
              <a:tblPr firstRow="1" bandRow="1"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lat, lng,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9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10" y="1849120"/>
            <a:ext cx="6675755" cy="4207577"/>
          </a:xfrm>
          <a:prstGeom prst="rect">
            <a:avLst/>
          </a:prstGeom>
        </p:spPr>
      </p:pic>
      <p:sp>
        <p:nvSpPr>
          <p:cNvPr id="13" name="모서리가 둥근 직사각형 576"/>
          <p:cNvSpPr/>
          <p:nvPr/>
        </p:nvSpPr>
        <p:spPr>
          <a:xfrm>
            <a:off x="627734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580109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MECCM113000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방문충전신청내역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5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7" name="Group 226"/>
          <p:cNvGraphicFramePr>
            <a:graphicFrameLocks noGrp="1"/>
          </p:cNvGraphicFramePr>
          <p:nvPr/>
        </p:nvGraphicFramePr>
        <p:xfrm>
          <a:off x="7162345" y="2032145"/>
          <a:ext cx="2157532" cy="1327108"/>
        </p:xfrm>
        <a:graphic>
          <a:graphicData uri="http://schemas.openxmlformats.org/drawingml/2006/table">
            <a:tbl>
              <a:tblPr firstRow="1" bandRow="1"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lat, lng,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9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486781" y="203241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pic>
        <p:nvPicPr>
          <p:cNvPr id="1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10" y="1849120"/>
            <a:ext cx="6675755" cy="4207577"/>
          </a:xfrm>
          <a:prstGeom prst="rect">
            <a:avLst/>
          </a:prstGeom>
        </p:spPr>
      </p:pic>
      <p:sp>
        <p:nvSpPr>
          <p:cNvPr id="13" name="모서리가 둥근 직사각형 576"/>
          <p:cNvSpPr/>
          <p:nvPr/>
        </p:nvSpPr>
        <p:spPr>
          <a:xfrm>
            <a:off x="665834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6" name="모서리가 둥근 직사각형 576"/>
          <p:cNvSpPr/>
          <p:nvPr/>
        </p:nvSpPr>
        <p:spPr>
          <a:xfrm>
            <a:off x="627734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7" name="모서리가 둥근 직사각형 576"/>
          <p:cNvSpPr/>
          <p:nvPr/>
        </p:nvSpPr>
        <p:spPr>
          <a:xfrm>
            <a:off x="5801097" y="249850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8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MECCM120000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CM(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방문충전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로그아웃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5" y="1878965"/>
            <a:ext cx="6746240" cy="4074159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</a:t>
            </a:r>
            <a:r>
              <a:rPr lang="en-US" altLang="ko-KR" dirty="0"/>
              <a:t> </a:t>
            </a:r>
            <a:r>
              <a:rPr lang="ko-KR" altLang="en-US" dirty="0"/>
              <a:t>차량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3.</a:t>
            </a:r>
            <a:r>
              <a:rPr lang="ko-KR" altLang="en-US" sz="1100" dirty="0"/>
              <a:t> 충전차량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70104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CM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방문충전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신청내역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6607992" y="18802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2031779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MECRM100000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80188"/>
            <a:ext cx="6746240" cy="4015787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519388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충전기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고장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신고내역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MECRM110000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 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고장신고내역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79600"/>
            <a:ext cx="6746241" cy="3667606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1327108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Stch_id,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5791571" y="24515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6226992" y="24517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1" name="모서리가 둥근 직사각형 576"/>
          <p:cNvSpPr/>
          <p:nvPr/>
        </p:nvSpPr>
        <p:spPr>
          <a:xfrm>
            <a:off x="6607992" y="24517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486146" y="193724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MECRM111000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 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고장신고내역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79600"/>
            <a:ext cx="6746241" cy="3667606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930868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Stch_id,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5791571" y="24515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193724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MECRM112000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 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고장신고내역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79600"/>
            <a:ext cx="6746241" cy="3667606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1112520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Stch_id,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6226992" y="24517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193724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5791571" y="24515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MECRM113000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 -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고장신고내역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79600"/>
            <a:ext cx="6746241" cy="3667606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1310640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접수번호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Stch_id,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유저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ID,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업체명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요청시간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완료시간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, </a:t>
                      </a:r>
                      <a:r>
                        <a:rPr kumimoji="1" lang="ko-KR" altLang="en-US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주소</a:t>
                      </a:r>
                      <a:r>
                        <a:rPr kumimoji="1" lang="en-US" altLang="ko-KR" sz="70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정보가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나타난다</a:t>
                      </a:r>
                      <a:endParaRPr kumimoji="1" lang="en-US" altLang="ko-KR" sz="70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취소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1.3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접수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완료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6607992" y="24517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486146" y="193724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6226992" y="24517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4" name="모서리가 둥근 직사각형 576"/>
          <p:cNvSpPr/>
          <p:nvPr/>
        </p:nvSpPr>
        <p:spPr>
          <a:xfrm>
            <a:off x="5791571" y="24515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016224" cy="9699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비회원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맵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724" y="1930608"/>
            <a:ext cx="6677183" cy="4309852"/>
          </a:xfrm>
          <a:prstGeom prst="rect">
            <a:avLst/>
          </a:prstGeom>
        </p:spPr>
      </p:pic>
      <p:sp>
        <p:nvSpPr>
          <p:cNvPr id="11" name="모서리가 둥근 직사각형 576"/>
          <p:cNvSpPr/>
          <p:nvPr/>
        </p:nvSpPr>
        <p:spPr>
          <a:xfrm>
            <a:off x="486808" y="1930672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2" name="모서리가 둥근 직사각형 576"/>
          <p:cNvSpPr/>
          <p:nvPr/>
        </p:nvSpPr>
        <p:spPr>
          <a:xfrm>
            <a:off x="6411748" y="1962643"/>
            <a:ext cx="196645" cy="143985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3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53"/>
          <p:cNvGraphicFramePr>
            <a:graphicFrameLocks noGrp="1"/>
          </p:cNvGraphicFramePr>
          <p:nvPr/>
        </p:nvGraphicFramePr>
        <p:xfrm>
          <a:off x="416490" y="101207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MECRM120000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RM(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충전기수리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서비스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관리자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-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로그아웃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25" y="1880188"/>
            <a:ext cx="6746240" cy="4015787"/>
          </a:xfrm>
          <a:prstGeom prst="rect">
            <a:avLst/>
          </a:prstGeom>
        </p:spPr>
      </p:pic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충전기</a:t>
            </a:r>
            <a:r>
              <a:rPr lang="en-US" altLang="ko-KR" dirty="0"/>
              <a:t>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sz="1100" dirty="0"/>
              <a:t>4.</a:t>
            </a:r>
            <a:r>
              <a:rPr lang="ko-KR" altLang="en-US" sz="1100" dirty="0"/>
              <a:t> 충전기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</a:t>
            </a:r>
            <a:r>
              <a:rPr lang="en-US" altLang="ko-KR" sz="1100" dirty="0"/>
              <a:t> </a:t>
            </a:r>
            <a:r>
              <a:rPr lang="ko-KR" altLang="en-US" sz="1100" dirty="0"/>
              <a:t>서비스</a:t>
            </a:r>
            <a:endParaRPr lang="ko-KR" altLang="en-US" dirty="0"/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162345" y="2032145"/>
          <a:ext cx="2157532" cy="50292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=&gt; RM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로그아웃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모서리가 둥근 직사각형 576"/>
          <p:cNvSpPr/>
          <p:nvPr/>
        </p:nvSpPr>
        <p:spPr>
          <a:xfrm>
            <a:off x="6512742" y="1880234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2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13" name="모서리가 둥근 직사각형 576"/>
          <p:cNvSpPr/>
          <p:nvPr/>
        </p:nvSpPr>
        <p:spPr>
          <a:xfrm>
            <a:off x="486146" y="193724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070" y="2031365"/>
            <a:ext cx="6577610" cy="4103026"/>
          </a:xfrm>
          <a:prstGeom prst="rect">
            <a:avLst/>
          </a:prstGeom>
          <a:ln w="9525">
            <a:solidFill>
              <a:srgbClr val="D9D9D9">
                <a:alpha val="100000"/>
              </a:srgbClr>
            </a:solidFill>
          </a:ln>
        </p:spPr>
      </p:pic>
      <p:graphicFrame>
        <p:nvGraphicFramePr>
          <p:cNvPr id="89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비회원</a:t>
                      </a:r>
                      <a:r>
                        <a:rPr kumimoji="1" lang="en-US" altLang="ko-KR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사이드보드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90" name="Group 226"/>
          <p:cNvGraphicFramePr>
            <a:graphicFrameLocks noGrp="1"/>
          </p:cNvGraphicFramePr>
          <p:nvPr/>
        </p:nvGraphicFramePr>
        <p:xfrm>
          <a:off x="7278550" y="2031510"/>
          <a:ext cx="2016224" cy="75531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비회원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정보 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비회원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사이드보드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pic>
        <p:nvPicPr>
          <p:cNvPr id="16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724" y="1930608"/>
            <a:ext cx="6677183" cy="4309852"/>
          </a:xfrm>
          <a:prstGeom prst="rect">
            <a:avLst/>
          </a:prstGeom>
        </p:spPr>
      </p:pic>
      <p:sp>
        <p:nvSpPr>
          <p:cNvPr id="168" name="모서리가 둥근 직사각형 576"/>
          <p:cNvSpPr/>
          <p:nvPr/>
        </p:nvSpPr>
        <p:spPr>
          <a:xfrm>
            <a:off x="486808" y="1930672"/>
            <a:ext cx="196645" cy="175830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MECUP110000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861992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10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1015" y="2032244"/>
            <a:ext cx="6777407" cy="4208842"/>
          </a:xfrm>
          <a:prstGeom prst="rect">
            <a:avLst/>
          </a:prstGeom>
        </p:spPr>
      </p:pic>
      <p:sp>
        <p:nvSpPr>
          <p:cNvPr id="12" name="모서리가 둥근 직사각형 576"/>
          <p:cNvSpPr/>
          <p:nvPr/>
        </p:nvSpPr>
        <p:spPr>
          <a:xfrm>
            <a:off x="476621" y="1980483"/>
            <a:ext cx="280253" cy="186354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7953" y="2032000"/>
            <a:ext cx="6565465" cy="4064345"/>
          </a:xfrm>
          <a:prstGeom prst="rect">
            <a:avLst/>
          </a:prstGeom>
        </p:spPr>
      </p:pic>
      <p:graphicFrame>
        <p:nvGraphicFramePr>
          <p:cNvPr id="3" name="Group 153"/>
          <p:cNvGraphicFramePr>
            <a:graphicFrameLocks noGrp="1"/>
          </p:cNvGraphicFramePr>
          <p:nvPr/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 firstRow="1" bandRow="1"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MECUP111000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endParaRPr kumimoji="1" lang="en-US" altLang="ko-KR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0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0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1000" b="1" i="0" u="none" strike="noStrike" normalizeH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– 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비회원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사이드보드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맑은 고딕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/>
                          <a:ea typeface="+mn-ea"/>
                        </a:rPr>
                        <a:t>영역</a:t>
                      </a:r>
                      <a:endParaRPr lang="ko-KR" altLang="ko-KR" sz="1000" dirty="0">
                        <a:effectLst/>
                        <a:latin typeface="맑은 고딕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en-US" altLang="ko-KR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kumimoji="1" lang="ko-KR" altLang="en-US" sz="12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개체 틀 13"/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pPr lvl="0"/>
            <a:r>
              <a:rPr lang="en-US" altLang="ko-Kore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pPr lvl="0"/>
            <a:r>
              <a:rPr lang="ko-KR" altLang="en-US" dirty="0"/>
              <a:t>메인 대시보드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pPr lvl="0"/>
            <a:r>
              <a:rPr lang="ko-KR" altLang="en-US" spc="-78" dirty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7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pPr lvl="0"/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" name="Group 226"/>
          <p:cNvGraphicFramePr>
            <a:graphicFrameLocks noGrp="1"/>
          </p:cNvGraphicFramePr>
          <p:nvPr/>
        </p:nvGraphicFramePr>
        <p:xfrm>
          <a:off x="7278550" y="2031510"/>
          <a:ext cx="2157532" cy="110155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사용자 포털 메인 대시보드 비회원사이드보드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정보</a:t>
                      </a: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영역</a:t>
                      </a:r>
                      <a:endParaRPr kumimoji="1" lang="en-US" altLang="ko-KR" sz="700" b="1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[1.1]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로그인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버튼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클릭시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회원보드로</a:t>
                      </a:r>
                      <a:r>
                        <a:rPr kumimoji="1" lang="en-US" altLang="ko-KR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 </a:t>
                      </a:r>
                      <a:r>
                        <a:rPr kumimoji="1" lang="ko-KR" altLang="en-US" sz="700" b="0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이동</a:t>
                      </a: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kumimoji="1" lang="en-US" altLang="ko-KR" sz="700" b="1" i="0" u="none" strike="noStrik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sym typeface="Wingdings 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700" b="0" i="0" u="none" strike="noStrike" normalizeH="0" baseline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sym typeface="Wingdings 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모서리가 둥근 직사각형 576"/>
          <p:cNvSpPr/>
          <p:nvPr/>
        </p:nvSpPr>
        <p:spPr>
          <a:xfrm>
            <a:off x="7395802" y="6096481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/>
                <a:ea typeface="맑은 고딕"/>
              </a:rPr>
              <a:t>다음 페이지 계속</a:t>
            </a:r>
          </a:p>
        </p:txBody>
      </p:sp>
      <p:sp>
        <p:nvSpPr>
          <p:cNvPr id="22" name="직사각형 107"/>
          <p:cNvSpPr/>
          <p:nvPr/>
        </p:nvSpPr>
        <p:spPr>
          <a:xfrm>
            <a:off x="597969" y="5847638"/>
            <a:ext cx="1044881" cy="2487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410" y="2031609"/>
            <a:ext cx="6777407" cy="4208842"/>
          </a:xfrm>
          <a:prstGeom prst="rect">
            <a:avLst/>
          </a:prstGeom>
        </p:spPr>
      </p:pic>
      <p:sp>
        <p:nvSpPr>
          <p:cNvPr id="15" name="모서리가 둥근 직사각형 576"/>
          <p:cNvSpPr/>
          <p:nvPr/>
        </p:nvSpPr>
        <p:spPr>
          <a:xfrm>
            <a:off x="486146" y="2032493"/>
            <a:ext cx="280253" cy="152317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  <p:sp>
        <p:nvSpPr>
          <p:cNvPr id="25" name="모서리가 둥근 직사각형 576"/>
          <p:cNvSpPr/>
          <p:nvPr/>
        </p:nvSpPr>
        <p:spPr>
          <a:xfrm>
            <a:off x="3316763" y="4366470"/>
            <a:ext cx="390945" cy="194376"/>
          </a:xfrm>
          <a:prstGeom prst="roundRect">
            <a:avLst>
              <a:gd name="adj" fmla="val 16667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/>
                <a:ea typeface="맑은 고딕"/>
              </a:rPr>
              <a:t>1.1</a:t>
            </a:r>
            <a:endParaRPr lang="ko-KR" altLang="en-US" sz="7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4422</Words>
  <Application>Microsoft Office PowerPoint</Application>
  <PresentationFormat>A4 용지(210x297mm)</PresentationFormat>
  <Paragraphs>1978</Paragraphs>
  <Slides>60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굴림</vt:lpstr>
      <vt:lpstr>맑은 고딕</vt:lpstr>
      <vt:lpstr>맑은 고딕</vt:lpstr>
      <vt:lpstr>맑은고딕</vt:lpstr>
      <vt:lpstr>Arial</vt:lpstr>
      <vt:lpstr>Calibri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user</cp:lastModifiedBy>
  <cp:revision>120</cp:revision>
  <dcterms:created xsi:type="dcterms:W3CDTF">2021-03-03T02:11:26Z</dcterms:created>
  <dcterms:modified xsi:type="dcterms:W3CDTF">2023-12-18T08:15:55Z</dcterms:modified>
  <cp:version/>
</cp:coreProperties>
</file>